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00"/>
    <a:srgbClr val="D32F2F"/>
    <a:srgbClr val="15FFDE"/>
    <a:srgbClr val="00BFA5"/>
    <a:srgbClr val="F0F3F5"/>
    <a:srgbClr val="00A890"/>
    <a:srgbClr val="0070C4"/>
    <a:srgbClr val="0086EA"/>
    <a:srgbClr val="DA7D00"/>
    <a:srgbClr val="FF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291" autoAdjust="0"/>
  </p:normalViewPr>
  <p:slideViewPr>
    <p:cSldViewPr>
      <p:cViewPr>
        <p:scale>
          <a:sx n="50" d="100"/>
          <a:sy n="50" d="100"/>
        </p:scale>
        <p:origin x="-12" y="-672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30/10/2018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3852293" y="4079776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4" y="479376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0BBCEAA-D162-4123-AD99-B26B7D19B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94" y="3072634"/>
            <a:ext cx="12875557" cy="4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13" y="1669554"/>
            <a:ext cx="8849220" cy="88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5867782" y="3431704"/>
            <a:ext cx="2477076" cy="2662460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:a16="http://schemas.microsoft.com/office/drawing/2014/main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:a16="http://schemas.microsoft.com/office/drawing/2014/main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:a16="http://schemas.microsoft.com/office/drawing/2014/main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:a16="http://schemas.microsoft.com/office/drawing/2014/main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:a16="http://schemas.microsoft.com/office/drawing/2014/main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:a16="http://schemas.microsoft.com/office/drawing/2014/main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:a16="http://schemas.microsoft.com/office/drawing/2014/main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:a16="http://schemas.microsoft.com/office/drawing/2014/main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:a16="http://schemas.microsoft.com/office/drawing/2014/main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:a16="http://schemas.microsoft.com/office/drawing/2014/main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:a16="http://schemas.microsoft.com/office/drawing/2014/main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:a16="http://schemas.microsoft.com/office/drawing/2014/main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:a16="http://schemas.microsoft.com/office/drawing/2014/main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:a16="http://schemas.microsoft.com/office/drawing/2014/main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:a16="http://schemas.microsoft.com/office/drawing/2014/main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:a16="http://schemas.microsoft.com/office/drawing/2014/main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:a16="http://schemas.microsoft.com/office/drawing/2014/main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:a16="http://schemas.microsoft.com/office/drawing/2014/main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:a16="http://schemas.microsoft.com/office/drawing/2014/main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:a16="http://schemas.microsoft.com/office/drawing/2014/main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:a16="http://schemas.microsoft.com/office/drawing/2014/main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:a16="http://schemas.microsoft.com/office/drawing/2014/main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:a16="http://schemas.microsoft.com/office/drawing/2014/main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:a16="http://schemas.microsoft.com/office/drawing/2014/main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:a16="http://schemas.microsoft.com/office/drawing/2014/main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556149" y="4871864"/>
            <a:ext cx="93951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E11F2B2-38C6-4762-9F3E-CF1678822FDD}"/>
              </a:ext>
            </a:extLst>
          </p:cNvPr>
          <p:cNvGrpSpPr/>
          <p:nvPr/>
        </p:nvGrpSpPr>
        <p:grpSpPr>
          <a:xfrm>
            <a:off x="2988197" y="3287688"/>
            <a:ext cx="14976344" cy="6048672"/>
            <a:chOff x="3132213" y="2711624"/>
            <a:chExt cx="14976344" cy="60486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17BE6A2-D948-4222-AFDA-050CD6488466}"/>
                </a:ext>
              </a:extLst>
            </p:cNvPr>
            <p:cNvSpPr/>
            <p:nvPr/>
          </p:nvSpPr>
          <p:spPr>
            <a:xfrm>
              <a:off x="3132213" y="2711624"/>
              <a:ext cx="14976344" cy="6048672"/>
            </a:xfrm>
            <a:prstGeom prst="rect">
              <a:avLst/>
            </a:prstGeom>
            <a:solidFill>
              <a:srgbClr val="00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2E519F2-69D3-4150-98CB-4AA6F9E2F1EC}"/>
                </a:ext>
              </a:extLst>
            </p:cNvPr>
            <p:cNvSpPr txBox="1"/>
            <p:nvPr/>
          </p:nvSpPr>
          <p:spPr>
            <a:xfrm>
              <a:off x="3708277" y="4295800"/>
              <a:ext cx="82750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SABE A RESPOSTA?</a:t>
              </a:r>
            </a:p>
            <a:p>
              <a:r>
                <a:rPr lang="pt-BR" sz="6000" b="1" dirty="0">
                  <a:solidFill>
                    <a:srgbClr val="FFD600"/>
                  </a:solidFill>
                  <a:latin typeface="Agency FB" panose="020B0503020202020204" pitchFamily="34" charset="0"/>
                </a:rPr>
                <a:t>CLIQUE AQUI PARA </a:t>
              </a:r>
              <a:r>
                <a:rPr lang="pt-BR" sz="6000" b="1" u="sng" dirty="0">
                  <a:solidFill>
                    <a:srgbClr val="FFD600"/>
                  </a:solidFill>
                  <a:latin typeface="Agency FB" panose="020B0503020202020204" pitchFamily="34" charset="0"/>
                </a:rPr>
                <a:t>RESPONDER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8A427F1D-6234-4234-B0D6-B1B1C325B755}"/>
                </a:ext>
              </a:extLst>
            </p:cNvPr>
            <p:cNvSpPr/>
            <p:nvPr/>
          </p:nvSpPr>
          <p:spPr>
            <a:xfrm>
              <a:off x="13933413" y="3431704"/>
              <a:ext cx="2520280" cy="4810134"/>
            </a:xfrm>
            <a:prstGeom prst="roundRect">
              <a:avLst>
                <a:gd name="adj" fmla="val 50000"/>
              </a:avLst>
            </a:prstGeom>
            <a:solidFill>
              <a:srgbClr val="F0F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15FF67A-0372-47F4-903D-2693E712F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5"/>
            <a:stretch/>
          </p:blipFill>
          <p:spPr>
            <a:xfrm>
              <a:off x="14365461" y="4079776"/>
              <a:ext cx="1593577" cy="3683778"/>
            </a:xfrm>
            <a:prstGeom prst="rect">
              <a:avLst/>
            </a:prstGeom>
          </p:spPr>
        </p:pic>
        <p:sp>
          <p:nvSpPr>
            <p:cNvPr id="25" name="Seta: para a Direita 24">
              <a:extLst>
                <a:ext uri="{FF2B5EF4-FFF2-40B4-BE49-F238E27FC236}">
                  <a16:creationId xmlns:a16="http://schemas.microsoft.com/office/drawing/2014/main" id="{A8DCB244-C321-497B-B49B-B90F2559C893}"/>
                </a:ext>
              </a:extLst>
            </p:cNvPr>
            <p:cNvSpPr/>
            <p:nvPr/>
          </p:nvSpPr>
          <p:spPr>
            <a:xfrm>
              <a:off x="9180885" y="4223792"/>
              <a:ext cx="5472608" cy="1056117"/>
            </a:xfrm>
            <a:prstGeom prst="rightArrow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1E5C612-7ED0-4CC4-8A09-8D745989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61" y="7824192"/>
              <a:ext cx="1872208" cy="596042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BE5C31B1-FC64-4456-8F07-4643923D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7" y="4720280"/>
            <a:ext cx="8136904" cy="3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259</Words>
  <Application>Microsoft Office PowerPoint</Application>
  <PresentationFormat>Personalizar</PresentationFormat>
  <Paragraphs>78</Paragraphs>
  <Slides>39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Agency FB</vt:lpstr>
      <vt:lpstr>Arial</vt:lpstr>
      <vt:lpstr>Calibri</vt:lpstr>
      <vt:lpstr>Century Gothic</vt:lpstr>
      <vt:lpstr>Horizon</vt:lpstr>
      <vt:lpstr>Righteous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202</cp:revision>
  <dcterms:created xsi:type="dcterms:W3CDTF">2018-08-14T13:01:06Z</dcterms:created>
  <dcterms:modified xsi:type="dcterms:W3CDTF">2018-10-31T00:01:11Z</dcterms:modified>
</cp:coreProperties>
</file>